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lacial Indifference" panose="020B0604020202020204" charset="0"/>
      <p:regular r:id="rId16"/>
    </p:embeddedFont>
    <p:embeddedFont>
      <p:font typeface="Glacial Indifference Bold" panose="020B0604020202020204" charset="0"/>
      <p:regular r:id="rId17"/>
    </p:embeddedFont>
    <p:embeddedFont>
      <p:font typeface="League Sparta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ri-code/Phonebook-Management-Syste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251692" y="1402501"/>
            <a:ext cx="7036308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2736824"/>
            <a:ext cx="11747240" cy="3914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72"/>
              </a:lnSpc>
            </a:pPr>
            <a:r>
              <a:rPr lang="en-US" sz="9972">
                <a:solidFill>
                  <a:srgbClr val="000000"/>
                </a:solidFill>
                <a:latin typeface="League Spartan"/>
              </a:rPr>
              <a:t>Phonebook Management System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611203"/>
            <a:ext cx="6425468" cy="1458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Glacial Indifference"/>
              </a:rPr>
              <a:t>Data Structures using C lab</a:t>
            </a:r>
          </a:p>
          <a:p>
            <a:pPr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Glacial Indifference"/>
              </a:rPr>
              <a:t>Project Based Learning.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724900"/>
            <a:ext cx="11087100" cy="1465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Glacial Indifference"/>
              </a:rPr>
              <a:t>Computer Science and Information Technology | 2023</a:t>
            </a:r>
          </a:p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Glacial Indifference"/>
              </a:rPr>
              <a:t>Link: </a:t>
            </a:r>
            <a:r>
              <a:rPr lang="en-US" sz="2799" dirty="0">
                <a:solidFill>
                  <a:srgbClr val="000000"/>
                </a:solidFill>
                <a:latin typeface="Glacial Indifference"/>
                <a:hlinkClick r:id="rId3"/>
              </a:rPr>
              <a:t>https://github.com/rsri-code</a:t>
            </a:r>
            <a:r>
              <a:rPr lang="en-US" sz="2799">
                <a:solidFill>
                  <a:srgbClr val="000000"/>
                </a:solidFill>
                <a:latin typeface="Glacial Indifference"/>
                <a:hlinkClick r:id="rId3"/>
              </a:rPr>
              <a:t>/Phonebook-Management-System</a:t>
            </a:r>
            <a:endParaRPr lang="en-US" sz="2799">
              <a:solidFill>
                <a:srgbClr val="000000"/>
              </a:solidFill>
              <a:latin typeface="Glacial Indifference"/>
            </a:endParaRPr>
          </a:p>
          <a:p>
            <a:pPr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Glacial Indifferenc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541177" y="3282704"/>
            <a:ext cx="13959735" cy="39341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3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003645" y="1028700"/>
            <a:ext cx="8270955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18437" b="10547"/>
          <a:stretch>
            <a:fillRect/>
          </a:stretch>
        </p:blipFill>
        <p:spPr>
          <a:xfrm>
            <a:off x="6476716" y="1899233"/>
            <a:ext cx="11811284" cy="838776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267310" y="3283075"/>
            <a:ext cx="7413679" cy="1309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96"/>
              </a:lnSpc>
            </a:pPr>
            <a:r>
              <a:rPr lang="en-US" sz="9800">
                <a:solidFill>
                  <a:srgbClr val="000000"/>
                </a:solidFill>
                <a:latin typeface="League Spartan"/>
              </a:rPr>
              <a:t>About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67310" y="4832126"/>
            <a:ext cx="10125340" cy="4311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Glacial Indifference"/>
              </a:rPr>
              <a:t>The Phonebook app has basic features for adding, searching, updating and removing new contacts.</a:t>
            </a:r>
          </a:p>
          <a:p>
            <a:pPr>
              <a:lnSpc>
                <a:spcPts val="4899"/>
              </a:lnSpc>
            </a:pPr>
            <a:endParaRPr lang="en-US" sz="3499" dirty="0">
              <a:solidFill>
                <a:srgbClr val="000000"/>
              </a:solidFill>
              <a:latin typeface="Glacial Indifference"/>
            </a:endParaRPr>
          </a:p>
          <a:p>
            <a:pPr>
              <a:lnSpc>
                <a:spcPts val="4899"/>
              </a:lnSpc>
            </a:pPr>
            <a:r>
              <a:rPr lang="en-US" sz="3499" dirty="0">
                <a:solidFill>
                  <a:srgbClr val="000000"/>
                </a:solidFill>
                <a:latin typeface="Glacial Indifference"/>
              </a:rPr>
              <a:t>Functions like file management and data structure are all used. This application describes how to add, view, alter, </a:t>
            </a:r>
            <a:r>
              <a:rPr lang="en-US" sz="3499" dirty="0" err="1">
                <a:solidFill>
                  <a:srgbClr val="000000"/>
                </a:solidFill>
                <a:latin typeface="Glacial Indifference"/>
              </a:rPr>
              <a:t>recieve</a:t>
            </a:r>
            <a:r>
              <a:rPr lang="en-US" sz="3499" dirty="0">
                <a:solidFill>
                  <a:srgbClr val="000000"/>
                </a:solidFill>
                <a:latin typeface="Glacial Indifference"/>
              </a:rPr>
              <a:t> and delete data from and to filles.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3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7067" b="27067"/>
          <a:stretch>
            <a:fillRect/>
          </a:stretch>
        </p:blipFill>
        <p:spPr>
          <a:xfrm>
            <a:off x="0" y="4878351"/>
            <a:ext cx="18288000" cy="838776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550023" y="2894847"/>
            <a:ext cx="13187955" cy="1504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4"/>
              </a:lnSpc>
            </a:pPr>
            <a:r>
              <a:rPr lang="en-US" sz="11082">
                <a:solidFill>
                  <a:srgbClr val="FFFFFF"/>
                </a:solidFill>
                <a:latin typeface="League Spartan"/>
              </a:rPr>
              <a:t>Team Members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34011" y="6946091"/>
            <a:ext cx="5059987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2100290110135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14006" y="6946091"/>
            <a:ext cx="5059987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2100290110178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4011" y="6280610"/>
            <a:ext cx="5059987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Rudransh Srivastava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90676" y="6280610"/>
            <a:ext cx="390664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Utsah  Shanker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94002" y="6946091"/>
            <a:ext cx="5059987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2100290110185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70671" y="6280610"/>
            <a:ext cx="390664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Vansh Sharma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182600" y="1633384"/>
            <a:ext cx="7036308" cy="8229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162050"/>
            <a:ext cx="12985680" cy="3376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19"/>
              </a:lnSpc>
            </a:pPr>
            <a:r>
              <a:rPr lang="en-US" sz="8548">
                <a:solidFill>
                  <a:srgbClr val="000000"/>
                </a:solidFill>
                <a:latin typeface="League Spartan"/>
              </a:rPr>
              <a:t>Importance of Phonebook Management System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034820" y="962025"/>
            <a:ext cx="222448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Glacial Indifference"/>
              </a:rPr>
              <a:t>07/15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681220"/>
            <a:ext cx="10455085" cy="4330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0"/>
              </a:lnSpc>
            </a:pPr>
            <a:r>
              <a:rPr lang="en-US" sz="3507">
                <a:solidFill>
                  <a:srgbClr val="000000"/>
                </a:solidFill>
                <a:latin typeface="Glacial Indifference"/>
              </a:rPr>
              <a:t>You will always have access to your contacts, whether you are at work or at home. The basic goal of phonebook application is to locate a person's or organization's address in a short amount of time.</a:t>
            </a:r>
          </a:p>
          <a:p>
            <a:pPr>
              <a:lnSpc>
                <a:spcPts val="4910"/>
              </a:lnSpc>
            </a:pPr>
            <a:endParaRPr lang="en-US" sz="3507">
              <a:solidFill>
                <a:srgbClr val="000000"/>
              </a:solidFill>
              <a:latin typeface="Glacial Indifference"/>
            </a:endParaRPr>
          </a:p>
          <a:p>
            <a:pPr>
              <a:lnSpc>
                <a:spcPts val="4910"/>
              </a:lnSpc>
            </a:pPr>
            <a:r>
              <a:rPr lang="en-US" sz="3507">
                <a:solidFill>
                  <a:srgbClr val="000000"/>
                </a:solidFill>
                <a:latin typeface="Glacial Indifference"/>
              </a:rPr>
              <a:t>For example, we can look up a person using their name, address,email,phone number or location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3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455033" y="2151365"/>
            <a:ext cx="5419038" cy="71069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27347" b="27347"/>
          <a:stretch>
            <a:fillRect/>
          </a:stretch>
        </p:blipFill>
        <p:spPr>
          <a:xfrm>
            <a:off x="1809723" y="4320799"/>
            <a:ext cx="16478277" cy="746561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666254" y="2790281"/>
            <a:ext cx="10955491" cy="1752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17"/>
              </a:lnSpc>
            </a:pPr>
            <a:r>
              <a:rPr lang="en-US" sz="12958">
                <a:solidFill>
                  <a:srgbClr val="FFFFFF"/>
                </a:solidFill>
                <a:latin typeface="League Spartan"/>
              </a:rPr>
              <a:t>Themes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65455" y="6879416"/>
            <a:ext cx="4257617" cy="3321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8"/>
              </a:lnSpc>
            </a:pPr>
            <a:r>
              <a:rPr lang="en-US" sz="2355">
                <a:solidFill>
                  <a:srgbClr val="000000"/>
                </a:solidFill>
                <a:latin typeface="Glacial Indifference"/>
              </a:rPr>
              <a:t>Phonebook project creates an external file to permaanently store the user's data and conduct file handling activities.</a:t>
            </a:r>
          </a:p>
          <a:p>
            <a:pPr algn="ctr">
              <a:lnSpc>
                <a:spcPts val="3298"/>
              </a:lnSpc>
            </a:pPr>
            <a:r>
              <a:rPr lang="en-US" sz="2355">
                <a:solidFill>
                  <a:srgbClr val="000000"/>
                </a:solidFill>
                <a:latin typeface="Glacial Indifference"/>
              </a:rPr>
              <a:t>This will help you understand the core concepts of capacity, record keeping and data structure.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614006" y="6946091"/>
            <a:ext cx="5059987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This system can be used by the schools, bus company, government agencies, office and company that can monitor daily activities.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0940" y="5995495"/>
            <a:ext cx="390664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Details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90676" y="5995495"/>
            <a:ext cx="390664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Beneficiaries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794002" y="6946091"/>
            <a:ext cx="5059987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This program will show you how to add, list,edit or alter, lookat and delete data from record.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70671" y="5995495"/>
            <a:ext cx="3906648" cy="64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Glacial Indifference Bold"/>
              </a:rPr>
              <a:t>Acivities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3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27330" y="1793866"/>
            <a:ext cx="12433339" cy="2576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6"/>
              </a:lnSpc>
            </a:pPr>
            <a:r>
              <a:rPr lang="en-US" sz="9800">
                <a:solidFill>
                  <a:srgbClr val="FFFFFF"/>
                </a:solidFill>
                <a:latin typeface="League Spartan"/>
              </a:rPr>
              <a:t>Major Functionality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703852" y="4769158"/>
            <a:ext cx="10656818" cy="3268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Main menu                                                                   </a:t>
            </a:r>
          </a:p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Add new phonebook                                                      </a:t>
            </a:r>
          </a:p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List of Phonebook                                                            </a:t>
            </a:r>
          </a:p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Modify Record                                                                 </a:t>
            </a:r>
          </a:p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Search Phonebook Record                                                  </a:t>
            </a:r>
          </a:p>
          <a:p>
            <a:pPr marL="667197" lvl="1" indent="-333598">
              <a:lnSpc>
                <a:spcPts val="4326"/>
              </a:lnSpc>
              <a:buFont typeface="Arial"/>
              <a:buChar char="•"/>
            </a:pPr>
            <a:r>
              <a:rPr lang="en-US" sz="3090">
                <a:solidFill>
                  <a:srgbClr val="FFFFFF"/>
                </a:solidFill>
                <a:latin typeface="Glacial Indifference"/>
              </a:rPr>
              <a:t>Delete Record                                                                 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202822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76639B8-0E3D-B15B-C568-109CA74EF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505" y="675558"/>
            <a:ext cx="9125314" cy="456088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3420E6C-30BA-5EB8-0077-14FE12536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506" y="5380992"/>
            <a:ext cx="9130230" cy="434562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A821159-CEBF-44B0-DE4B-0FFBE7800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443" y="960120"/>
            <a:ext cx="6337935" cy="836822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OUTPUT:-</a:t>
            </a:r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353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81439" cy="10287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81439" y="0"/>
            <a:ext cx="213111" cy="10287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6639B8-0E3D-B15B-C568-109CA74EF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9897" y="406451"/>
            <a:ext cx="9661604" cy="5658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420E6C-30BA-5EB8-0077-14FE12536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00467" y="6362700"/>
            <a:ext cx="10240463" cy="335438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A821159-CEBF-44B0-DE4B-0FFBE7800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1216741"/>
            <a:ext cx="5003391" cy="81050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OUTPUT:-</a:t>
            </a:r>
          </a:p>
        </p:txBody>
      </p:sp>
    </p:spTree>
    <p:extLst>
      <p:ext uri="{BB962C8B-B14F-4D97-AF65-F5344CB8AC3E}">
        <p14:creationId xmlns:p14="http://schemas.microsoft.com/office/powerpoint/2010/main" val="2299392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134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982445">
            <a:off x="11522034" y="3112905"/>
            <a:ext cx="8759379" cy="741262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13644" b="13644"/>
          <a:stretch>
            <a:fillRect/>
          </a:stretch>
        </p:blipFill>
        <p:spPr>
          <a:xfrm>
            <a:off x="0" y="4260065"/>
            <a:ext cx="11535915" cy="838776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2950167"/>
            <a:ext cx="7413679" cy="1309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96"/>
              </a:lnSpc>
            </a:pPr>
            <a:r>
              <a:rPr lang="en-US" sz="9800">
                <a:solidFill>
                  <a:srgbClr val="000000"/>
                </a:solidFill>
                <a:latin typeface="League Spartan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746354"/>
            <a:ext cx="10125340" cy="148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Glacial Indifference"/>
              </a:rPr>
              <a:t>This Phonebook Management System Project in "C" is a project created using the knowledge of various data structures like linked lists and arrays.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409298"/>
            <a:ext cx="10125340" cy="2965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Glacial Indifference"/>
              </a:rPr>
              <a:t>The whole project is designed using different variables and strings have been used for the development of this project.</a:t>
            </a:r>
          </a:p>
          <a:p>
            <a:pPr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Glacial Indifference"/>
              </a:rPr>
              <a:t>Its goal is to provide students with a solid foundation in programming projects by providing useful and practical information about C and Data Structures.</a:t>
            </a:r>
          </a:p>
          <a:p>
            <a:pPr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Glacial Indifferenc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334</Words>
  <Application>Microsoft Office PowerPoint</Application>
  <PresentationFormat>Custom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League Spartan</vt:lpstr>
      <vt:lpstr>Calibri</vt:lpstr>
      <vt:lpstr>Glacial Indifference</vt:lpstr>
      <vt:lpstr>Glacial Indifference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OUTPUT:-</vt:lpstr>
      <vt:lpstr>OUTPUT:-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Phonebook Management System</dc:title>
  <cp:lastModifiedBy>Rudransh Srivastava</cp:lastModifiedBy>
  <cp:revision>5</cp:revision>
  <dcterms:created xsi:type="dcterms:W3CDTF">2006-08-16T00:00:00Z</dcterms:created>
  <dcterms:modified xsi:type="dcterms:W3CDTF">2023-01-18T04:49:11Z</dcterms:modified>
  <dc:identifier>DAFXSdrfOUc</dc:identifier>
</cp:coreProperties>
</file>

<file path=docProps/thumbnail.jpeg>
</file>